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11"/>
  </p:notesMasterIdLst>
  <p:handoutMasterIdLst>
    <p:handoutMasterId r:id="rId12"/>
  </p:handoutMasterIdLst>
  <p:sldIdLst>
    <p:sldId id="347" r:id="rId4"/>
    <p:sldId id="273" r:id="rId5"/>
    <p:sldId id="348" r:id="rId6"/>
    <p:sldId id="380" r:id="rId7"/>
    <p:sldId id="379" r:id="rId8"/>
    <p:sldId id="381" r:id="rId9"/>
    <p:sldId id="274" r:id="rId10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EEB94CD-2DCC-4C3E-BADA-A73D38ADAC42}">
          <p14:sldIdLst>
            <p14:sldId id="347"/>
            <p14:sldId id="273"/>
            <p14:sldId id="348"/>
            <p14:sldId id="380"/>
            <p14:sldId id="379"/>
            <p14:sldId id="381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9B53"/>
    <a:srgbClr val="F8F8F9"/>
    <a:srgbClr val="FBFBFB"/>
    <a:srgbClr val="FC3240"/>
    <a:srgbClr val="FFA45D"/>
    <a:srgbClr val="FD4B57"/>
    <a:srgbClr val="91B4CC"/>
    <a:srgbClr val="55CDF3"/>
    <a:srgbClr val="FBC57B"/>
    <a:srgbClr val="FF9C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6" autoAdjust="0"/>
    <p:restoredTop sz="96061" autoAdjust="0"/>
  </p:normalViewPr>
  <p:slideViewPr>
    <p:cSldViewPr snapToGrid="0" showGuides="1">
      <p:cViewPr>
        <p:scale>
          <a:sx n="25" d="100"/>
          <a:sy n="25" d="100"/>
        </p:scale>
        <p:origin x="2070" y="1266"/>
      </p:cViewPr>
      <p:guideLst>
        <p:guide pos="7650"/>
        <p:guide pos="3046"/>
        <p:guide pos="7242"/>
        <p:guide orient="horz" pos="232"/>
        <p:guide orient="horz" pos="1797"/>
        <p:guide orient="horz" pos="4320"/>
        <p:guide orient="horz" pos="2500"/>
        <p:guide orient="horz" pos="3158"/>
        <p:guide pos="1844"/>
        <p:guide pos="529"/>
        <p:guide pos="3092"/>
        <p:guide pos="1731"/>
        <p:guide pos="4416"/>
        <p:guide pos="4874"/>
        <p:guide pos="5382"/>
        <p:guide pos="6766"/>
        <p:guide orient="horz" pos="1434"/>
      </p:guideLst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662"/>
    </p:cViewPr>
  </p:sorterViewPr>
  <p:notesViewPr>
    <p:cSldViewPr snapToGrid="0">
      <p:cViewPr varScale="1">
        <p:scale>
          <a:sx n="77" d="100"/>
          <a:sy n="77" d="100"/>
        </p:scale>
        <p:origin x="313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20BCC-5444-4DFC-B12A-F516F7D4CB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73EEB-EDE0-442E-91C2-09A22A04BF1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3DDFF-F790-4E3E-8D93-FE81E1051BC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C9B5-BEA3-4501-9F3B-A400D35A717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样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803276" y="1350963"/>
            <a:ext cx="4321174" cy="24304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311796" y="1350963"/>
            <a:ext cx="4321175" cy="2430462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690563" y="1927225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4375316" y="3422310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3"/>
          <p:cNvSpPr>
            <a:spLocks noGrp="1"/>
          </p:cNvSpPr>
          <p:nvPr>
            <p:ph type="pic" sz="quarter" idx="12"/>
          </p:nvPr>
        </p:nvSpPr>
        <p:spPr>
          <a:xfrm>
            <a:off x="8067609" y="1927225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690563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图片占位符 2"/>
          <p:cNvSpPr>
            <a:spLocks noGrp="1"/>
          </p:cNvSpPr>
          <p:nvPr>
            <p:ph type="pic" sz="quarter" idx="11"/>
          </p:nvPr>
        </p:nvSpPr>
        <p:spPr>
          <a:xfrm>
            <a:off x="4385481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图片占位符 2"/>
          <p:cNvSpPr>
            <a:spLocks noGrp="1"/>
          </p:cNvSpPr>
          <p:nvPr>
            <p:ph type="pic" sz="quarter" idx="12"/>
          </p:nvPr>
        </p:nvSpPr>
        <p:spPr>
          <a:xfrm>
            <a:off x="8077983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0" name="图片占位符 2"/>
          <p:cNvSpPr>
            <a:spLocks noGrp="1"/>
          </p:cNvSpPr>
          <p:nvPr>
            <p:ph type="pic" sz="quarter" idx="13"/>
          </p:nvPr>
        </p:nvSpPr>
        <p:spPr>
          <a:xfrm>
            <a:off x="690563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1" name="图片占位符 2"/>
          <p:cNvSpPr>
            <a:spLocks noGrp="1"/>
          </p:cNvSpPr>
          <p:nvPr>
            <p:ph type="pic" sz="quarter" idx="14"/>
          </p:nvPr>
        </p:nvSpPr>
        <p:spPr>
          <a:xfrm>
            <a:off x="4385481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2" name="图片占位符 2"/>
          <p:cNvSpPr>
            <a:spLocks noGrp="1"/>
          </p:cNvSpPr>
          <p:nvPr>
            <p:ph type="pic" sz="quarter" idx="15"/>
          </p:nvPr>
        </p:nvSpPr>
        <p:spPr>
          <a:xfrm>
            <a:off x="8077983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包含 监视器, 电子产品, 就坐, 陈列&#10;&#10;已生成极高可信度的说明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8"/>
          <a:stretch>
            <a:fillRect/>
          </a:stretch>
        </p:blipFill>
        <p:spPr>
          <a:xfrm>
            <a:off x="550863" y="1111507"/>
            <a:ext cx="5432527" cy="4586032"/>
          </a:xfrm>
          <a:prstGeom prst="rect">
            <a:avLst/>
          </a:prstGeom>
          <a:effectLst>
            <a:outerShdw blurRad="127000" dist="38100" dir="18900000" algn="bl" rotWithShape="0">
              <a:prstClr val="black">
                <a:alpha val="25000"/>
              </a:prstClr>
            </a:outerShdw>
            <a:reflection blurRad="6350" stA="26000" endPos="15000" dir="5400000" sy="-100000" algn="bl" rotWithShape="0"/>
          </a:effectLst>
        </p:spPr>
      </p:pic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1062038" y="1858963"/>
            <a:ext cx="4548187" cy="254793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 userDrawn="1"/>
        </p:nvSpPr>
        <p:spPr>
          <a:xfrm>
            <a:off x="285750" y="-2381250"/>
            <a:ext cx="11620500" cy="11620500"/>
          </a:xfrm>
          <a:prstGeom prst="ellipse">
            <a:avLst/>
          </a:prstGeom>
          <a:gradFill>
            <a:gsLst>
              <a:gs pos="0">
                <a:schemeClr val="accent1">
                  <a:alpha val="2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2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2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2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3071813" y="404813"/>
            <a:ext cx="6048376" cy="6048376"/>
          </a:xfrm>
          <a:prstGeom prst="ellipse">
            <a:avLst/>
          </a:prstGeom>
          <a:gradFill>
            <a:gsLst>
              <a:gs pos="0">
                <a:schemeClr val="accent1">
                  <a:alpha val="5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5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3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3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4210050" y="1543050"/>
            <a:ext cx="3771900" cy="3771900"/>
          </a:xfrm>
          <a:prstGeom prst="ellipse">
            <a:avLst/>
          </a:prstGeom>
          <a:gradFill>
            <a:gsLst>
              <a:gs pos="0">
                <a:schemeClr val="accent1">
                  <a:alpha val="10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10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4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4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 userDrawn="1"/>
        </p:nvSpPr>
        <p:spPr>
          <a:xfrm>
            <a:off x="4711079" y="1143000"/>
            <a:ext cx="2769843" cy="5097724"/>
          </a:xfrm>
          <a:prstGeom prst="roundRect">
            <a:avLst>
              <a:gd name="adj" fmla="val 6254"/>
            </a:avLst>
          </a:prstGeom>
          <a:solidFill>
            <a:srgbClr val="FCFCFF"/>
          </a:solidFill>
          <a:ln w="12700" cap="flat" cmpd="sng" algn="ctr">
            <a:noFill/>
            <a:prstDash val="solid"/>
            <a:miter lim="800000"/>
          </a:ln>
          <a:effectLst>
            <a:outerShdw blurRad="850900" sx="102000" sy="102000" algn="ctr" rotWithShape="0">
              <a:srgbClr val="00001C">
                <a:alpha val="20000"/>
              </a:srgbClr>
            </a:outerShdw>
          </a:effectLst>
          <a:scene3d>
            <a:camera prst="orthographicFront"/>
            <a:lightRig rig="soft" dir="t"/>
          </a:scene3d>
          <a:sp3d extrusionH="12700" prstMaterial="powder">
            <a:bevelT w="2540000" h="127000"/>
            <a:bevelB w="1270000" h="1270000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4792663" y="1333500"/>
            <a:ext cx="2606675" cy="46355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67825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6B5BFEB1-8843-4D97-A3A4-D6DB87A288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Arial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片占位符 19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2475" cy="3096042"/>
          </a:xfrm>
          <a:custGeom>
            <a:avLst/>
            <a:gdLst>
              <a:gd name="connsiteX0" fmla="*/ 0 w 12182475"/>
              <a:gd name="connsiteY0" fmla="*/ 0 h 3096042"/>
              <a:gd name="connsiteX1" fmla="*/ 12182475 w 12182475"/>
              <a:gd name="connsiteY1" fmla="*/ 0 h 3096042"/>
              <a:gd name="connsiteX2" fmla="*/ 12182475 w 12182475"/>
              <a:gd name="connsiteY2" fmla="*/ 947224 h 3096042"/>
              <a:gd name="connsiteX3" fmla="*/ 12010295 w 12182475"/>
              <a:gd name="connsiteY3" fmla="*/ 1108162 h 3096042"/>
              <a:gd name="connsiteX4" fmla="*/ 11325862 w 12182475"/>
              <a:gd name="connsiteY4" fmla="*/ 1691821 h 3096042"/>
              <a:gd name="connsiteX5" fmla="*/ 10287273 w 12182475"/>
              <a:gd name="connsiteY5" fmla="*/ 2245482 h 3096042"/>
              <a:gd name="connsiteX6" fmla="*/ 10124677 w 12182475"/>
              <a:gd name="connsiteY6" fmla="*/ 2313429 h 3096042"/>
              <a:gd name="connsiteX7" fmla="*/ 10045873 w 12182475"/>
              <a:gd name="connsiteY7" fmla="*/ 2344647 h 3096042"/>
              <a:gd name="connsiteX8" fmla="*/ 6585689 w 12182475"/>
              <a:gd name="connsiteY8" fmla="*/ 3092924 h 3096042"/>
              <a:gd name="connsiteX9" fmla="*/ 6566386 w 12182475"/>
              <a:gd name="connsiteY9" fmla="*/ 3094270 h 3096042"/>
              <a:gd name="connsiteX10" fmla="*/ 6490840 w 12182475"/>
              <a:gd name="connsiteY10" fmla="*/ 3095812 h 3096042"/>
              <a:gd name="connsiteX11" fmla="*/ 2416083 w 12182475"/>
              <a:gd name="connsiteY11" fmla="*/ 2718918 h 3096042"/>
              <a:gd name="connsiteX12" fmla="*/ 358333 w 12182475"/>
              <a:gd name="connsiteY12" fmla="*/ 2059310 h 3096042"/>
              <a:gd name="connsiteX13" fmla="*/ 0 w 12182475"/>
              <a:gd name="connsiteY13" fmla="*/ 1915525 h 309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5" h="3096042">
                <a:moveTo>
                  <a:pt x="0" y="0"/>
                </a:moveTo>
                <a:lnTo>
                  <a:pt x="12182475" y="0"/>
                </a:lnTo>
                <a:lnTo>
                  <a:pt x="12182475" y="947224"/>
                </a:lnTo>
                <a:lnTo>
                  <a:pt x="12010295" y="1108162"/>
                </a:lnTo>
                <a:cubicBezTo>
                  <a:pt x="11794942" y="1300772"/>
                  <a:pt x="11566745" y="1496040"/>
                  <a:pt x="11325862" y="1691821"/>
                </a:cubicBezTo>
                <a:cubicBezTo>
                  <a:pt x="10999493" y="1904555"/>
                  <a:pt x="10647746" y="2087780"/>
                  <a:pt x="10287273" y="2245482"/>
                </a:cubicBezTo>
                <a:lnTo>
                  <a:pt x="10124677" y="2313429"/>
                </a:lnTo>
                <a:lnTo>
                  <a:pt x="10045873" y="2344647"/>
                </a:lnTo>
                <a:cubicBezTo>
                  <a:pt x="8453295" y="2935148"/>
                  <a:pt x="6838685" y="3074163"/>
                  <a:pt x="6585689" y="3092924"/>
                </a:cubicBezTo>
                <a:lnTo>
                  <a:pt x="6566386" y="3094270"/>
                </a:lnTo>
                <a:lnTo>
                  <a:pt x="6490840" y="3095812"/>
                </a:lnTo>
                <a:cubicBezTo>
                  <a:pt x="5494302" y="3103064"/>
                  <a:pt x="3488523" y="2938019"/>
                  <a:pt x="2416083" y="2718918"/>
                </a:cubicBezTo>
                <a:cubicBezTo>
                  <a:pt x="1881017" y="2626665"/>
                  <a:pt x="1052792" y="2331456"/>
                  <a:pt x="358333" y="2059310"/>
                </a:cubicBezTo>
                <a:lnTo>
                  <a:pt x="0" y="19155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9052" y="-1910124"/>
            <a:ext cx="14852616" cy="5215282"/>
          </a:xfrm>
          <a:custGeom>
            <a:avLst/>
            <a:gdLst>
              <a:gd name="connsiteX0" fmla="*/ 7833200 w 14852616"/>
              <a:gd name="connsiteY0" fmla="*/ 4952952 h 5215282"/>
              <a:gd name="connsiteX1" fmla="*/ 7810162 w 14852616"/>
              <a:gd name="connsiteY1" fmla="*/ 4958606 h 5215282"/>
              <a:gd name="connsiteX2" fmla="*/ 7840662 w 14852616"/>
              <a:gd name="connsiteY2" fmla="*/ 4956770 h 5215282"/>
              <a:gd name="connsiteX3" fmla="*/ 12208126 w 14852616"/>
              <a:gd name="connsiteY3" fmla="*/ 2973467 h 5215282"/>
              <a:gd name="connsiteX4" fmla="*/ 12208126 w 14852616"/>
              <a:gd name="connsiteY4" fmla="*/ 4137998 h 5215282"/>
              <a:gd name="connsiteX5" fmla="*/ 12160569 w 14852616"/>
              <a:gd name="connsiteY5" fmla="*/ 4155681 h 5215282"/>
              <a:gd name="connsiteX6" fmla="*/ 10219473 w 14852616"/>
              <a:gd name="connsiteY6" fmla="*/ 4723345 h 5215282"/>
              <a:gd name="connsiteX7" fmla="*/ 9705332 w 14852616"/>
              <a:gd name="connsiteY7" fmla="*/ 4815208 h 5215282"/>
              <a:gd name="connsiteX8" fmla="*/ 9701948 w 14852616"/>
              <a:gd name="connsiteY8" fmla="*/ 4815530 h 5215282"/>
              <a:gd name="connsiteX9" fmla="*/ 9482433 w 14852616"/>
              <a:gd name="connsiteY9" fmla="*/ 4852074 h 5215282"/>
              <a:gd name="connsiteX10" fmla="*/ 5389527 w 14852616"/>
              <a:gd name="connsiteY10" fmla="*/ 5207159 h 5215282"/>
              <a:gd name="connsiteX11" fmla="*/ 606218 w 14852616"/>
              <a:gd name="connsiteY11" fmla="*/ 4748202 h 5215282"/>
              <a:gd name="connsiteX12" fmla="*/ 0 w 14852616"/>
              <a:gd name="connsiteY12" fmla="*/ 4610757 h 5215282"/>
              <a:gd name="connsiteX13" fmla="*/ 0 w 14852616"/>
              <a:gd name="connsiteY13" fmla="*/ 3822016 h 5215282"/>
              <a:gd name="connsiteX14" fmla="*/ 367386 w 14852616"/>
              <a:gd name="connsiteY14" fmla="*/ 3969434 h 5215282"/>
              <a:gd name="connsiteX15" fmla="*/ 2425136 w 14852616"/>
              <a:gd name="connsiteY15" fmla="*/ 4629042 h 5215282"/>
              <a:gd name="connsiteX16" fmla="*/ 6499892 w 14852616"/>
              <a:gd name="connsiteY16" fmla="*/ 5005936 h 5215282"/>
              <a:gd name="connsiteX17" fmla="*/ 6575438 w 14852616"/>
              <a:gd name="connsiteY17" fmla="*/ 5004394 h 5215282"/>
              <a:gd name="connsiteX18" fmla="*/ 6594742 w 14852616"/>
              <a:gd name="connsiteY18" fmla="*/ 5003048 h 5215282"/>
              <a:gd name="connsiteX19" fmla="*/ 11588915 w 14852616"/>
              <a:gd name="connsiteY19" fmla="*/ 3501507 h 5215282"/>
              <a:gd name="connsiteX20" fmla="*/ 14852616 w 14852616"/>
              <a:gd name="connsiteY20" fmla="*/ 0 h 5215282"/>
              <a:gd name="connsiteX21" fmla="*/ 14852616 w 14852616"/>
              <a:gd name="connsiteY21" fmla="*/ 125804 h 5215282"/>
              <a:gd name="connsiteX22" fmla="*/ 14776560 w 14852616"/>
              <a:gd name="connsiteY22" fmla="*/ 125804 h 5215282"/>
              <a:gd name="connsiteX23" fmla="*/ 14800648 w 14852616"/>
              <a:gd name="connsiteY23" fmla="*/ 88333 h 5215282"/>
              <a:gd name="connsiteX24" fmla="*/ 14852616 w 14852616"/>
              <a:gd name="connsiteY24" fmla="*/ 0 h 521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4852616" h="5215282">
                <a:moveTo>
                  <a:pt x="7833200" y="4952952"/>
                </a:moveTo>
                <a:lnTo>
                  <a:pt x="7810162" y="4958606"/>
                </a:lnTo>
                <a:lnTo>
                  <a:pt x="7840662" y="4956770"/>
                </a:lnTo>
                <a:close/>
                <a:moveTo>
                  <a:pt x="12208126" y="2973467"/>
                </a:moveTo>
                <a:lnTo>
                  <a:pt x="12208126" y="4137998"/>
                </a:lnTo>
                <a:lnTo>
                  <a:pt x="12160569" y="4155681"/>
                </a:lnTo>
                <a:cubicBezTo>
                  <a:pt x="11126172" y="4534970"/>
                  <a:pt x="10727071" y="4600134"/>
                  <a:pt x="10219473" y="4723345"/>
                </a:cubicBezTo>
                <a:cubicBezTo>
                  <a:pt x="10016435" y="4772630"/>
                  <a:pt x="9849077" y="4799183"/>
                  <a:pt x="9705332" y="4815208"/>
                </a:cubicBezTo>
                <a:lnTo>
                  <a:pt x="9701948" y="4815530"/>
                </a:lnTo>
                <a:lnTo>
                  <a:pt x="9482433" y="4852074"/>
                </a:lnTo>
                <a:cubicBezTo>
                  <a:pt x="8489895" y="5013717"/>
                  <a:pt x="6697467" y="5263536"/>
                  <a:pt x="5389527" y="5207159"/>
                </a:cubicBezTo>
                <a:cubicBezTo>
                  <a:pt x="2867950" y="5139508"/>
                  <a:pt x="1827030" y="5011891"/>
                  <a:pt x="606218" y="4748202"/>
                </a:cubicBezTo>
                <a:lnTo>
                  <a:pt x="0" y="4610757"/>
                </a:lnTo>
                <a:lnTo>
                  <a:pt x="0" y="3822016"/>
                </a:lnTo>
                <a:lnTo>
                  <a:pt x="367386" y="3969434"/>
                </a:lnTo>
                <a:cubicBezTo>
                  <a:pt x="1061845" y="4241580"/>
                  <a:pt x="1890070" y="4536789"/>
                  <a:pt x="2425136" y="4629042"/>
                </a:cubicBezTo>
                <a:cubicBezTo>
                  <a:pt x="3497576" y="4848143"/>
                  <a:pt x="5503354" y="5013188"/>
                  <a:pt x="6499892" y="5005936"/>
                </a:cubicBezTo>
                <a:lnTo>
                  <a:pt x="6575438" y="5004394"/>
                </a:lnTo>
                <a:lnTo>
                  <a:pt x="6594742" y="5003048"/>
                </a:lnTo>
                <a:cubicBezTo>
                  <a:pt x="6932070" y="4978033"/>
                  <a:pt x="9690044" y="4739233"/>
                  <a:pt x="11588915" y="3501507"/>
                </a:cubicBezTo>
                <a:close/>
                <a:moveTo>
                  <a:pt x="14852616" y="0"/>
                </a:moveTo>
                <a:lnTo>
                  <a:pt x="14852616" y="125804"/>
                </a:lnTo>
                <a:lnTo>
                  <a:pt x="14776560" y="125804"/>
                </a:lnTo>
                <a:lnTo>
                  <a:pt x="14800648" y="88333"/>
                </a:lnTo>
                <a:cubicBezTo>
                  <a:pt x="14821449" y="54647"/>
                  <a:pt x="14838778" y="25113"/>
                  <a:pt x="1485261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0" y="938322"/>
            <a:ext cx="12192000" cy="2467274"/>
          </a:xfrm>
          <a:custGeom>
            <a:avLst/>
            <a:gdLst>
              <a:gd name="connsiteX0" fmla="*/ 7570149 w 12192000"/>
              <a:gd name="connsiteY0" fmla="*/ 2204944 h 2467274"/>
              <a:gd name="connsiteX1" fmla="*/ 7547110 w 12192000"/>
              <a:gd name="connsiteY1" fmla="*/ 2210598 h 2467274"/>
              <a:gd name="connsiteX2" fmla="*/ 7577611 w 12192000"/>
              <a:gd name="connsiteY2" fmla="*/ 2208762 h 2467274"/>
              <a:gd name="connsiteX3" fmla="*/ 12192000 w 12192000"/>
              <a:gd name="connsiteY3" fmla="*/ 0 h 2467274"/>
              <a:gd name="connsiteX4" fmla="*/ 12192000 w 12192000"/>
              <a:gd name="connsiteY4" fmla="*/ 1299863 h 2467274"/>
              <a:gd name="connsiteX5" fmla="*/ 12113087 w 12192000"/>
              <a:gd name="connsiteY5" fmla="*/ 1327517 h 2467274"/>
              <a:gd name="connsiteX6" fmla="*/ 9956421 w 12192000"/>
              <a:gd name="connsiteY6" fmla="*/ 1975337 h 2467274"/>
              <a:gd name="connsiteX7" fmla="*/ 9442280 w 12192000"/>
              <a:gd name="connsiteY7" fmla="*/ 2067200 h 2467274"/>
              <a:gd name="connsiteX8" fmla="*/ 9438896 w 12192000"/>
              <a:gd name="connsiteY8" fmla="*/ 2067522 h 2467274"/>
              <a:gd name="connsiteX9" fmla="*/ 9219381 w 12192000"/>
              <a:gd name="connsiteY9" fmla="*/ 2104066 h 2467274"/>
              <a:gd name="connsiteX10" fmla="*/ 5126475 w 12192000"/>
              <a:gd name="connsiteY10" fmla="*/ 2459151 h 2467274"/>
              <a:gd name="connsiteX11" fmla="*/ 343166 w 12192000"/>
              <a:gd name="connsiteY11" fmla="*/ 2000194 h 2467274"/>
              <a:gd name="connsiteX12" fmla="*/ 0 w 12192000"/>
              <a:gd name="connsiteY12" fmla="*/ 1922389 h 2467274"/>
              <a:gd name="connsiteX13" fmla="*/ 0 w 12192000"/>
              <a:gd name="connsiteY13" fmla="*/ 1180020 h 2467274"/>
              <a:gd name="connsiteX14" fmla="*/ 104334 w 12192000"/>
              <a:gd name="connsiteY14" fmla="*/ 1221426 h 2467274"/>
              <a:gd name="connsiteX15" fmla="*/ 2162084 w 12192000"/>
              <a:gd name="connsiteY15" fmla="*/ 1881034 h 2467274"/>
              <a:gd name="connsiteX16" fmla="*/ 6236840 w 12192000"/>
              <a:gd name="connsiteY16" fmla="*/ 2257928 h 2467274"/>
              <a:gd name="connsiteX17" fmla="*/ 6312387 w 12192000"/>
              <a:gd name="connsiteY17" fmla="*/ 2256386 h 2467274"/>
              <a:gd name="connsiteX18" fmla="*/ 6331689 w 12192000"/>
              <a:gd name="connsiteY18" fmla="*/ 2255040 h 2467274"/>
              <a:gd name="connsiteX19" fmla="*/ 11325863 w 12192000"/>
              <a:gd name="connsiteY19" fmla="*/ 753499 h 2467274"/>
              <a:gd name="connsiteX20" fmla="*/ 12010296 w 12192000"/>
              <a:gd name="connsiteY20" fmla="*/ 169840 h 246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467274">
                <a:moveTo>
                  <a:pt x="7570149" y="2204944"/>
                </a:moveTo>
                <a:lnTo>
                  <a:pt x="7547110" y="2210598"/>
                </a:lnTo>
                <a:lnTo>
                  <a:pt x="7577611" y="2208762"/>
                </a:lnTo>
                <a:close/>
                <a:moveTo>
                  <a:pt x="12192000" y="0"/>
                </a:moveTo>
                <a:lnTo>
                  <a:pt x="12192000" y="1299863"/>
                </a:lnTo>
                <a:lnTo>
                  <a:pt x="12113087" y="1327517"/>
                </a:lnTo>
                <a:cubicBezTo>
                  <a:pt x="10915851" y="1778531"/>
                  <a:pt x="10497859" y="1843912"/>
                  <a:pt x="9956421" y="1975337"/>
                </a:cubicBezTo>
                <a:cubicBezTo>
                  <a:pt x="9753383" y="2024622"/>
                  <a:pt x="9586025" y="2051175"/>
                  <a:pt x="9442280" y="2067200"/>
                </a:cubicBezTo>
                <a:lnTo>
                  <a:pt x="9438896" y="2067522"/>
                </a:lnTo>
                <a:lnTo>
                  <a:pt x="9219381" y="2104066"/>
                </a:lnTo>
                <a:cubicBezTo>
                  <a:pt x="8226843" y="2265709"/>
                  <a:pt x="6434416" y="2515528"/>
                  <a:pt x="5126475" y="2459151"/>
                </a:cubicBezTo>
                <a:cubicBezTo>
                  <a:pt x="2604898" y="2391500"/>
                  <a:pt x="1563978" y="2263883"/>
                  <a:pt x="343166" y="2000194"/>
                </a:cubicBezTo>
                <a:lnTo>
                  <a:pt x="0" y="1922389"/>
                </a:lnTo>
                <a:lnTo>
                  <a:pt x="0" y="1180020"/>
                </a:lnTo>
                <a:lnTo>
                  <a:pt x="104334" y="1221426"/>
                </a:lnTo>
                <a:cubicBezTo>
                  <a:pt x="798793" y="1493572"/>
                  <a:pt x="1627018" y="1788781"/>
                  <a:pt x="2162084" y="1881034"/>
                </a:cubicBezTo>
                <a:cubicBezTo>
                  <a:pt x="3234524" y="2100135"/>
                  <a:pt x="5240303" y="2265180"/>
                  <a:pt x="6236840" y="2257928"/>
                </a:cubicBezTo>
                <a:lnTo>
                  <a:pt x="6312387" y="2256386"/>
                </a:lnTo>
                <a:lnTo>
                  <a:pt x="6331689" y="2255040"/>
                </a:lnTo>
                <a:cubicBezTo>
                  <a:pt x="6669018" y="2230025"/>
                  <a:pt x="9426992" y="1991225"/>
                  <a:pt x="11325863" y="753499"/>
                </a:cubicBezTo>
                <a:cubicBezTo>
                  <a:pt x="11566746" y="557718"/>
                  <a:pt x="11794943" y="362450"/>
                  <a:pt x="12010296" y="16984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内容占位符 30"/>
          <p:cNvSpPr>
            <a:spLocks noGrp="1"/>
          </p:cNvSpPr>
          <p:nvPr>
            <p:ph sz="quarter" idx="13"/>
          </p:nvPr>
        </p:nvSpPr>
        <p:spPr>
          <a:xfrm>
            <a:off x="1540907" y="3974367"/>
            <a:ext cx="9110186" cy="840230"/>
          </a:xfr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lang="zh-CN" altLang="en-US" sz="5400" b="1" spc="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228600" indent="0" algn="ctr">
              <a:buNone/>
              <a:defRPr lang="zh-CN" altLang="en-US" sz="1800" dirty="0"/>
            </a:lvl2pPr>
          </a:lstStyle>
          <a:p>
            <a:pPr marL="0" lvl="0" algn="ctr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5"/>
          <p:cNvSpPr>
            <a:spLocks noGrp="1"/>
          </p:cNvSpPr>
          <p:nvPr>
            <p:ph type="pic" sz="quarter" idx="10"/>
          </p:nvPr>
        </p:nvSpPr>
        <p:spPr>
          <a:xfrm>
            <a:off x="685800" y="0"/>
            <a:ext cx="5032668" cy="6858000"/>
          </a:xfrm>
          <a:custGeom>
            <a:avLst/>
            <a:gdLst>
              <a:gd name="connsiteX0" fmla="*/ 0 w 5032668"/>
              <a:gd name="connsiteY0" fmla="*/ 0 h 6858000"/>
              <a:gd name="connsiteX1" fmla="*/ 3846276 w 5032668"/>
              <a:gd name="connsiteY1" fmla="*/ 0 h 6858000"/>
              <a:gd name="connsiteX2" fmla="*/ 3961000 w 5032668"/>
              <a:gd name="connsiteY2" fmla="*/ 138567 h 6858000"/>
              <a:gd name="connsiteX3" fmla="*/ 4421044 w 5032668"/>
              <a:gd name="connsiteY3" fmla="*/ 748918 h 6858000"/>
              <a:gd name="connsiteX4" fmla="*/ 4717432 w 5032668"/>
              <a:gd name="connsiteY4" fmla="*/ 1428185 h 6858000"/>
              <a:gd name="connsiteX5" fmla="*/ 4744849 w 5032668"/>
              <a:gd name="connsiteY5" fmla="*/ 1515025 h 6858000"/>
              <a:gd name="connsiteX6" fmla="*/ 4807568 w 5032668"/>
              <a:gd name="connsiteY6" fmla="*/ 1747543 h 6858000"/>
              <a:gd name="connsiteX7" fmla="*/ 5032668 w 5032668"/>
              <a:gd name="connsiteY7" fmla="*/ 3535933 h 6858000"/>
              <a:gd name="connsiteX8" fmla="*/ 5032648 w 5032668"/>
              <a:gd name="connsiteY8" fmla="*/ 3547103 h 6858000"/>
              <a:gd name="connsiteX9" fmla="*/ 5030426 w 5032668"/>
              <a:gd name="connsiteY9" fmla="*/ 3590665 h 6858000"/>
              <a:gd name="connsiteX10" fmla="*/ 4645689 w 5032668"/>
              <a:gd name="connsiteY10" fmla="*/ 5921351 h 6858000"/>
              <a:gd name="connsiteX11" fmla="*/ 4321369 w 5032668"/>
              <a:gd name="connsiteY11" fmla="*/ 6776967 h 6858000"/>
              <a:gd name="connsiteX12" fmla="*/ 4283765 w 5032668"/>
              <a:gd name="connsiteY12" fmla="*/ 6858000 h 6858000"/>
              <a:gd name="connsiteX13" fmla="*/ 0 w 5032668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32668" h="6858000">
                <a:moveTo>
                  <a:pt x="0" y="0"/>
                </a:moveTo>
                <a:lnTo>
                  <a:pt x="3846276" y="0"/>
                </a:lnTo>
                <a:lnTo>
                  <a:pt x="3961000" y="138567"/>
                </a:lnTo>
                <a:cubicBezTo>
                  <a:pt x="4112093" y="325130"/>
                  <a:pt x="4266824" y="528783"/>
                  <a:pt x="4421044" y="748918"/>
                </a:cubicBezTo>
                <a:cubicBezTo>
                  <a:pt x="4540014" y="963474"/>
                  <a:pt x="4637520" y="1193975"/>
                  <a:pt x="4717432" y="1428185"/>
                </a:cubicBezTo>
                <a:lnTo>
                  <a:pt x="4744849" y="1515025"/>
                </a:lnTo>
                <a:lnTo>
                  <a:pt x="4807568" y="1747543"/>
                </a:lnTo>
                <a:cubicBezTo>
                  <a:pt x="5020869" y="2604511"/>
                  <a:pt x="5032312" y="3401691"/>
                  <a:pt x="5032668" y="3535933"/>
                </a:cubicBezTo>
                <a:lnTo>
                  <a:pt x="5032648" y="3547103"/>
                </a:lnTo>
                <a:lnTo>
                  <a:pt x="5030426" y="3590665"/>
                </a:lnTo>
                <a:cubicBezTo>
                  <a:pt x="4993582" y="4164760"/>
                  <a:pt x="4815989" y="5312871"/>
                  <a:pt x="4645689" y="5921351"/>
                </a:cubicBezTo>
                <a:cubicBezTo>
                  <a:pt x="4589332" y="6149568"/>
                  <a:pt x="4460452" y="6468032"/>
                  <a:pt x="4321369" y="6776967"/>
                </a:cubicBezTo>
                <a:lnTo>
                  <a:pt x="428376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 userDrawn="1"/>
        </p:nvSpPr>
        <p:spPr>
          <a:xfrm rot="16445342">
            <a:off x="1662486" y="2673439"/>
            <a:ext cx="6879924" cy="1490641"/>
          </a:xfrm>
          <a:custGeom>
            <a:avLst/>
            <a:gdLst>
              <a:gd name="connsiteX0" fmla="*/ 4086232 w 6879924"/>
              <a:gd name="connsiteY0" fmla="*/ 1341413 h 1490641"/>
              <a:gd name="connsiteX1" fmla="*/ 4081925 w 6879924"/>
              <a:gd name="connsiteY1" fmla="*/ 1339209 h 1490641"/>
              <a:gd name="connsiteX2" fmla="*/ 4068626 w 6879924"/>
              <a:gd name="connsiteY2" fmla="*/ 1342473 h 1490641"/>
              <a:gd name="connsiteX3" fmla="*/ 6824793 w 6879924"/>
              <a:gd name="connsiteY3" fmla="*/ 0 h 1490641"/>
              <a:gd name="connsiteX4" fmla="*/ 6879924 w 6879924"/>
              <a:gd name="connsiteY4" fmla="*/ 771187 h 1490641"/>
              <a:gd name="connsiteX5" fmla="*/ 6704375 w 6879924"/>
              <a:gd name="connsiteY5" fmla="*/ 832706 h 1490641"/>
              <a:gd name="connsiteX6" fmla="*/ 5459421 w 6879924"/>
              <a:gd name="connsiteY6" fmla="*/ 1206666 h 1490641"/>
              <a:gd name="connsiteX7" fmla="*/ 5162629 w 6879924"/>
              <a:gd name="connsiteY7" fmla="*/ 1259695 h 1490641"/>
              <a:gd name="connsiteX8" fmla="*/ 5160675 w 6879924"/>
              <a:gd name="connsiteY8" fmla="*/ 1259881 h 1490641"/>
              <a:gd name="connsiteX9" fmla="*/ 5033958 w 6879924"/>
              <a:gd name="connsiteY9" fmla="*/ 1280976 h 1490641"/>
              <a:gd name="connsiteX10" fmla="*/ 2671293 w 6879924"/>
              <a:gd name="connsiteY10" fmla="*/ 1485952 h 1490641"/>
              <a:gd name="connsiteX11" fmla="*/ 258233 w 6879924"/>
              <a:gd name="connsiteY11" fmla="*/ 1290781 h 1490641"/>
              <a:gd name="connsiteX12" fmla="*/ 27634 w 6879924"/>
              <a:gd name="connsiteY12" fmla="*/ 1244571 h 1490641"/>
              <a:gd name="connsiteX13" fmla="*/ 0 w 6879924"/>
              <a:gd name="connsiteY13" fmla="*/ 858015 h 1490641"/>
              <a:gd name="connsiteX14" fmla="*/ 83509 w 6879924"/>
              <a:gd name="connsiteY14" fmla="*/ 889746 h 1490641"/>
              <a:gd name="connsiteX15" fmla="*/ 960073 w 6879924"/>
              <a:gd name="connsiteY15" fmla="*/ 1152229 h 1490641"/>
              <a:gd name="connsiteX16" fmla="*/ 3312261 w 6879924"/>
              <a:gd name="connsiteY16" fmla="*/ 1369794 h 1490641"/>
              <a:gd name="connsiteX17" fmla="*/ 3355870 w 6879924"/>
              <a:gd name="connsiteY17" fmla="*/ 1368904 h 1490641"/>
              <a:gd name="connsiteX18" fmla="*/ 3367013 w 6879924"/>
              <a:gd name="connsiteY18" fmla="*/ 1368127 h 1490641"/>
              <a:gd name="connsiteX19" fmla="*/ 6249943 w 6879924"/>
              <a:gd name="connsiteY19" fmla="*/ 501350 h 1490641"/>
              <a:gd name="connsiteX20" fmla="*/ 6645038 w 6879924"/>
              <a:gd name="connsiteY20" fmla="*/ 164427 h 149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879924" h="1490641">
                <a:moveTo>
                  <a:pt x="4086232" y="1341413"/>
                </a:moveTo>
                <a:lnTo>
                  <a:pt x="4081925" y="1339209"/>
                </a:lnTo>
                <a:lnTo>
                  <a:pt x="4068626" y="1342473"/>
                </a:lnTo>
                <a:close/>
                <a:moveTo>
                  <a:pt x="6824793" y="0"/>
                </a:moveTo>
                <a:lnTo>
                  <a:pt x="6879924" y="771187"/>
                </a:lnTo>
                <a:lnTo>
                  <a:pt x="6704375" y="832706"/>
                </a:lnTo>
                <a:cubicBezTo>
                  <a:pt x="6013260" y="1093058"/>
                  <a:pt x="5771971" y="1130800"/>
                  <a:pt x="5459421" y="1206666"/>
                </a:cubicBezTo>
                <a:cubicBezTo>
                  <a:pt x="5342216" y="1235116"/>
                  <a:pt x="5245607" y="1250444"/>
                  <a:pt x="5162629" y="1259695"/>
                </a:cubicBezTo>
                <a:lnTo>
                  <a:pt x="5160675" y="1259881"/>
                </a:lnTo>
                <a:lnTo>
                  <a:pt x="5033958" y="1280976"/>
                </a:lnTo>
                <a:cubicBezTo>
                  <a:pt x="4461008" y="1374286"/>
                  <a:pt x="3426313" y="1518496"/>
                  <a:pt x="2671293" y="1485952"/>
                </a:cubicBezTo>
                <a:cubicBezTo>
                  <a:pt x="1458291" y="1453408"/>
                  <a:pt x="838847" y="1396826"/>
                  <a:pt x="258233" y="1290781"/>
                </a:cubicBezTo>
                <a:lnTo>
                  <a:pt x="27634" y="1244571"/>
                </a:lnTo>
                <a:lnTo>
                  <a:pt x="0" y="858015"/>
                </a:lnTo>
                <a:lnTo>
                  <a:pt x="83509" y="889746"/>
                </a:lnTo>
                <a:cubicBezTo>
                  <a:pt x="401575" y="1006446"/>
                  <a:pt x="728419" y="1112289"/>
                  <a:pt x="960073" y="1152229"/>
                </a:cubicBezTo>
                <a:cubicBezTo>
                  <a:pt x="1579148" y="1278707"/>
                  <a:pt x="2737000" y="1373980"/>
                  <a:pt x="3312261" y="1369794"/>
                </a:cubicBezTo>
                <a:lnTo>
                  <a:pt x="3355870" y="1368904"/>
                </a:lnTo>
                <a:lnTo>
                  <a:pt x="3367013" y="1368127"/>
                </a:lnTo>
                <a:cubicBezTo>
                  <a:pt x="3561740" y="1353687"/>
                  <a:pt x="5153804" y="1215837"/>
                  <a:pt x="6249943" y="501350"/>
                </a:cubicBezTo>
                <a:cubicBezTo>
                  <a:pt x="6388995" y="388333"/>
                  <a:pt x="6520724" y="275613"/>
                  <a:pt x="6645038" y="16442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 rot="16445342">
            <a:off x="1666847" y="2611338"/>
            <a:ext cx="6861694" cy="1615999"/>
          </a:xfrm>
          <a:custGeom>
            <a:avLst/>
            <a:gdLst>
              <a:gd name="connsiteX0" fmla="*/ 3931410 w 6861694"/>
              <a:gd name="connsiteY0" fmla="*/ 1466771 h 1615999"/>
              <a:gd name="connsiteX1" fmla="*/ 3927103 w 6861694"/>
              <a:gd name="connsiteY1" fmla="*/ 1464567 h 1615999"/>
              <a:gd name="connsiteX2" fmla="*/ 3913804 w 6861694"/>
              <a:gd name="connsiteY2" fmla="*/ 1467831 h 1615999"/>
              <a:gd name="connsiteX3" fmla="*/ 6861694 w 6861694"/>
              <a:gd name="connsiteY3" fmla="*/ 846923 h 1615999"/>
              <a:gd name="connsiteX4" fmla="*/ 6818919 w 6861694"/>
              <a:gd name="connsiteY4" fmla="*/ 863668 h 1615999"/>
              <a:gd name="connsiteX5" fmla="*/ 6549553 w 6861694"/>
              <a:gd name="connsiteY5" fmla="*/ 958064 h 1615999"/>
              <a:gd name="connsiteX6" fmla="*/ 5304599 w 6861694"/>
              <a:gd name="connsiteY6" fmla="*/ 1332024 h 1615999"/>
              <a:gd name="connsiteX7" fmla="*/ 5007807 w 6861694"/>
              <a:gd name="connsiteY7" fmla="*/ 1385053 h 1615999"/>
              <a:gd name="connsiteX8" fmla="*/ 5005853 w 6861694"/>
              <a:gd name="connsiteY8" fmla="*/ 1385239 h 1615999"/>
              <a:gd name="connsiteX9" fmla="*/ 4879136 w 6861694"/>
              <a:gd name="connsiteY9" fmla="*/ 1406334 h 1615999"/>
              <a:gd name="connsiteX10" fmla="*/ 2516471 w 6861694"/>
              <a:gd name="connsiteY10" fmla="*/ 1611310 h 1615999"/>
              <a:gd name="connsiteX11" fmla="*/ 103411 w 6861694"/>
              <a:gd name="connsiteY11" fmla="*/ 1416139 h 1615999"/>
              <a:gd name="connsiteX12" fmla="*/ 25772 w 6861694"/>
              <a:gd name="connsiteY12" fmla="*/ 1400581 h 1615999"/>
              <a:gd name="connsiteX13" fmla="*/ 0 w 6861694"/>
              <a:gd name="connsiteY13" fmla="*/ 1040073 h 1615999"/>
              <a:gd name="connsiteX14" fmla="*/ 245828 w 6861694"/>
              <a:gd name="connsiteY14" fmla="*/ 1126146 h 1615999"/>
              <a:gd name="connsiteX15" fmla="*/ 805251 w 6861694"/>
              <a:gd name="connsiteY15" fmla="*/ 1277587 h 1615999"/>
              <a:gd name="connsiteX16" fmla="*/ 3157439 w 6861694"/>
              <a:gd name="connsiteY16" fmla="*/ 1495152 h 1615999"/>
              <a:gd name="connsiteX17" fmla="*/ 3201048 w 6861694"/>
              <a:gd name="connsiteY17" fmla="*/ 1494262 h 1615999"/>
              <a:gd name="connsiteX18" fmla="*/ 3212191 w 6861694"/>
              <a:gd name="connsiteY18" fmla="*/ 1493485 h 1615999"/>
              <a:gd name="connsiteX19" fmla="*/ 6095121 w 6861694"/>
              <a:gd name="connsiteY19" fmla="*/ 626708 h 1615999"/>
              <a:gd name="connsiteX20" fmla="*/ 6671115 w 6861694"/>
              <a:gd name="connsiteY20" fmla="*/ 124313 h 1615999"/>
              <a:gd name="connsiteX21" fmla="*/ 6801148 w 6861694"/>
              <a:gd name="connsiteY21" fmla="*/ 0 h 16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861694" h="1615999">
                <a:moveTo>
                  <a:pt x="3931410" y="1466771"/>
                </a:moveTo>
                <a:lnTo>
                  <a:pt x="3927103" y="1464567"/>
                </a:lnTo>
                <a:lnTo>
                  <a:pt x="3913804" y="1467831"/>
                </a:lnTo>
                <a:close/>
                <a:moveTo>
                  <a:pt x="6861694" y="846923"/>
                </a:moveTo>
                <a:lnTo>
                  <a:pt x="6818919" y="863668"/>
                </a:lnTo>
                <a:cubicBezTo>
                  <a:pt x="6730320" y="896675"/>
                  <a:pt x="6640085" y="928479"/>
                  <a:pt x="6549553" y="958064"/>
                </a:cubicBezTo>
                <a:cubicBezTo>
                  <a:pt x="5858438" y="1218416"/>
                  <a:pt x="5617149" y="1256158"/>
                  <a:pt x="5304599" y="1332024"/>
                </a:cubicBezTo>
                <a:cubicBezTo>
                  <a:pt x="5187394" y="1360474"/>
                  <a:pt x="5090785" y="1375802"/>
                  <a:pt x="5007807" y="1385053"/>
                </a:cubicBezTo>
                <a:lnTo>
                  <a:pt x="5005853" y="1385239"/>
                </a:lnTo>
                <a:lnTo>
                  <a:pt x="4879136" y="1406334"/>
                </a:lnTo>
                <a:cubicBezTo>
                  <a:pt x="4306185" y="1499644"/>
                  <a:pt x="3271491" y="1643854"/>
                  <a:pt x="2516471" y="1611310"/>
                </a:cubicBezTo>
                <a:cubicBezTo>
                  <a:pt x="1303470" y="1578766"/>
                  <a:pt x="684025" y="1522184"/>
                  <a:pt x="103411" y="1416139"/>
                </a:cubicBezTo>
                <a:lnTo>
                  <a:pt x="25772" y="1400581"/>
                </a:lnTo>
                <a:lnTo>
                  <a:pt x="0" y="1040073"/>
                </a:lnTo>
                <a:lnTo>
                  <a:pt x="245828" y="1126146"/>
                </a:lnTo>
                <a:cubicBezTo>
                  <a:pt x="454072" y="1195043"/>
                  <a:pt x="650815" y="1250960"/>
                  <a:pt x="805251" y="1277587"/>
                </a:cubicBezTo>
                <a:cubicBezTo>
                  <a:pt x="1424326" y="1404065"/>
                  <a:pt x="2582178" y="1499338"/>
                  <a:pt x="3157439" y="1495152"/>
                </a:cubicBezTo>
                <a:lnTo>
                  <a:pt x="3201048" y="1494262"/>
                </a:lnTo>
                <a:lnTo>
                  <a:pt x="3212191" y="1493485"/>
                </a:lnTo>
                <a:cubicBezTo>
                  <a:pt x="3406918" y="1479045"/>
                  <a:pt x="4998982" y="1341195"/>
                  <a:pt x="6095121" y="626708"/>
                </a:cubicBezTo>
                <a:cubicBezTo>
                  <a:pt x="6303699" y="457183"/>
                  <a:pt x="6495800" y="288324"/>
                  <a:pt x="6671115" y="124313"/>
                </a:cubicBezTo>
                <a:lnTo>
                  <a:pt x="680114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 rot="5400000">
            <a:off x="-3090301" y="3081901"/>
            <a:ext cx="6858001" cy="694200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片占位符 37"/>
          <p:cNvSpPr>
            <a:spLocks noGrp="1"/>
          </p:cNvSpPr>
          <p:nvPr>
            <p:ph type="pic" sz="quarter" idx="10"/>
          </p:nvPr>
        </p:nvSpPr>
        <p:spPr>
          <a:xfrm>
            <a:off x="4667224" y="678131"/>
            <a:ext cx="7524776" cy="6179870"/>
          </a:xfrm>
          <a:custGeom>
            <a:avLst/>
            <a:gdLst>
              <a:gd name="connsiteX0" fmla="*/ 7524776 w 7524776"/>
              <a:gd name="connsiteY0" fmla="*/ 0 h 6179870"/>
              <a:gd name="connsiteX1" fmla="*/ 7524776 w 7524776"/>
              <a:gd name="connsiteY1" fmla="*/ 6179870 h 6179870"/>
              <a:gd name="connsiteX2" fmla="*/ 0 w 7524776"/>
              <a:gd name="connsiteY2" fmla="*/ 6179870 h 6179870"/>
              <a:gd name="connsiteX3" fmla="*/ 1 w 7524776"/>
              <a:gd name="connsiteY3" fmla="*/ 6179870 h 6179870"/>
              <a:gd name="connsiteX4" fmla="*/ 584297 w 7524776"/>
              <a:gd name="connsiteY4" fmla="*/ 6179870 h 6179870"/>
              <a:gd name="connsiteX5" fmla="*/ 881682 w 7524776"/>
              <a:gd name="connsiteY5" fmla="*/ 5969282 h 6179870"/>
              <a:gd name="connsiteX6" fmla="*/ 3174763 w 7524776"/>
              <a:gd name="connsiteY6" fmla="*/ 4250005 h 6179870"/>
              <a:gd name="connsiteX7" fmla="*/ 7430348 w 7524776"/>
              <a:gd name="connsiteY7" fmla="*/ 107567 h 6179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24776" h="6179870">
                <a:moveTo>
                  <a:pt x="7524776" y="0"/>
                </a:moveTo>
                <a:lnTo>
                  <a:pt x="7524776" y="6179870"/>
                </a:lnTo>
                <a:lnTo>
                  <a:pt x="0" y="6179870"/>
                </a:lnTo>
                <a:lnTo>
                  <a:pt x="1" y="6179870"/>
                </a:lnTo>
                <a:lnTo>
                  <a:pt x="584297" y="6179870"/>
                </a:lnTo>
                <a:lnTo>
                  <a:pt x="881682" y="5969282"/>
                </a:lnTo>
                <a:cubicBezTo>
                  <a:pt x="1528805" y="5505870"/>
                  <a:pt x="2273554" y="4947367"/>
                  <a:pt x="3174763" y="4250005"/>
                </a:cubicBezTo>
                <a:cubicBezTo>
                  <a:pt x="4690104" y="3116318"/>
                  <a:pt x="6467475" y="1196649"/>
                  <a:pt x="7430348" y="1075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6" name="图片 25"/>
          <p:cNvPicPr>
            <a:picLocks noChangeAspect="1"/>
          </p:cNvPicPr>
          <p:nvPr userDrawn="1"/>
        </p:nvPicPr>
        <p:blipFill rotWithShape="1">
          <a:blip r:embed="rId2"/>
          <a:srcRect l="50000"/>
          <a:stretch>
            <a:fillRect/>
          </a:stretch>
        </p:blipFill>
        <p:spPr>
          <a:xfrm>
            <a:off x="0" y="-122451"/>
            <a:ext cx="3429000" cy="6858000"/>
          </a:xfrm>
          <a:prstGeom prst="rect">
            <a:avLst/>
          </a:prstGeom>
        </p:spPr>
      </p:pic>
      <p:sp>
        <p:nvSpPr>
          <p:cNvPr id="39" name="任意多边形: 形状 38"/>
          <p:cNvSpPr/>
          <p:nvPr userDrawn="1"/>
        </p:nvSpPr>
        <p:spPr>
          <a:xfrm rot="19243815">
            <a:off x="-89225" y="-4926271"/>
            <a:ext cx="18414653" cy="7539096"/>
          </a:xfrm>
          <a:custGeom>
            <a:avLst/>
            <a:gdLst>
              <a:gd name="connsiteX0" fmla="*/ 8278327 w 18414653"/>
              <a:gd name="connsiteY0" fmla="*/ 7165397 h 7539096"/>
              <a:gd name="connsiteX1" fmla="*/ 8267541 w 18414653"/>
              <a:gd name="connsiteY1" fmla="*/ 7159878 h 7539096"/>
              <a:gd name="connsiteX2" fmla="*/ 8234237 w 18414653"/>
              <a:gd name="connsiteY2" fmla="*/ 7168051 h 7539096"/>
              <a:gd name="connsiteX3" fmla="*/ 10636985 w 18414653"/>
              <a:gd name="connsiteY3" fmla="*/ 6432585 h 7539096"/>
              <a:gd name="connsiteX4" fmla="*/ 10818019 w 18414653"/>
              <a:gd name="connsiteY4" fmla="*/ 6580600 h 7539096"/>
              <a:gd name="connsiteX5" fmla="*/ 10435308 w 18414653"/>
              <a:gd name="connsiteY5" fmla="*/ 7048685 h 7539096"/>
              <a:gd name="connsiteX6" fmla="*/ 10369515 w 18414653"/>
              <a:gd name="connsiteY6" fmla="*/ 7059218 h 7539096"/>
              <a:gd name="connsiteX7" fmla="*/ 4735021 w 18414653"/>
              <a:gd name="connsiteY7" fmla="*/ 7527353 h 7539096"/>
              <a:gd name="connsiteX8" fmla="*/ 978827 w 18414653"/>
              <a:gd name="connsiteY8" fmla="*/ 7340009 h 7539096"/>
              <a:gd name="connsiteX9" fmla="*/ 903603 w 18414653"/>
              <a:gd name="connsiteY9" fmla="*/ 7332952 h 7539096"/>
              <a:gd name="connsiteX10" fmla="*/ 0 w 18414653"/>
              <a:gd name="connsiteY10" fmla="*/ 6594157 h 7539096"/>
              <a:gd name="connsiteX11" fmla="*/ 141050 w 18414653"/>
              <a:gd name="connsiteY11" fmla="*/ 6628517 h 7539096"/>
              <a:gd name="connsiteX12" fmla="*/ 449764 w 18414653"/>
              <a:gd name="connsiteY12" fmla="*/ 6691641 h 7539096"/>
              <a:gd name="connsiteX13" fmla="*/ 6340140 w 18414653"/>
              <a:gd name="connsiteY13" fmla="*/ 7236470 h 7539096"/>
              <a:gd name="connsiteX14" fmla="*/ 6449348 w 18414653"/>
              <a:gd name="connsiteY14" fmla="*/ 7234241 h 7539096"/>
              <a:gd name="connsiteX15" fmla="*/ 6477253 w 18414653"/>
              <a:gd name="connsiteY15" fmla="*/ 7232295 h 7539096"/>
              <a:gd name="connsiteX16" fmla="*/ 10334726 w 18414653"/>
              <a:gd name="connsiteY16" fmla="*/ 6525239 h 7539096"/>
              <a:gd name="connsiteX17" fmla="*/ 18414653 w 18414653"/>
              <a:gd name="connsiteY17" fmla="*/ 0 h 7539096"/>
              <a:gd name="connsiteX18" fmla="*/ 18414653 w 18414653"/>
              <a:gd name="connsiteY18" fmla="*/ 181860 h 7539096"/>
              <a:gd name="connsiteX19" fmla="*/ 18304708 w 18414653"/>
              <a:gd name="connsiteY19" fmla="*/ 181861 h 7539096"/>
              <a:gd name="connsiteX20" fmla="*/ 18339529 w 18414653"/>
              <a:gd name="connsiteY20" fmla="*/ 127693 h 7539096"/>
              <a:gd name="connsiteX21" fmla="*/ 18414653 w 18414653"/>
              <a:gd name="connsiteY21" fmla="*/ 0 h 7539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14653" h="7539096">
                <a:moveTo>
                  <a:pt x="8278327" y="7165397"/>
                </a:moveTo>
                <a:lnTo>
                  <a:pt x="8267541" y="7159878"/>
                </a:lnTo>
                <a:lnTo>
                  <a:pt x="8234237" y="7168051"/>
                </a:lnTo>
                <a:close/>
                <a:moveTo>
                  <a:pt x="10636985" y="6432585"/>
                </a:moveTo>
                <a:lnTo>
                  <a:pt x="10818019" y="6580600"/>
                </a:lnTo>
                <a:lnTo>
                  <a:pt x="10435308" y="7048685"/>
                </a:lnTo>
                <a:lnTo>
                  <a:pt x="10369515" y="7059218"/>
                </a:lnTo>
                <a:cubicBezTo>
                  <a:pt x="8895693" y="7291131"/>
                  <a:pt x="6507579" y="7603757"/>
                  <a:pt x="4735021" y="7527353"/>
                </a:cubicBezTo>
                <a:cubicBezTo>
                  <a:pt x="3140274" y="7484568"/>
                  <a:pt x="1955214" y="7425191"/>
                  <a:pt x="978827" y="7340009"/>
                </a:cubicBezTo>
                <a:lnTo>
                  <a:pt x="903603" y="7332952"/>
                </a:lnTo>
                <a:lnTo>
                  <a:pt x="0" y="6594157"/>
                </a:lnTo>
                <a:lnTo>
                  <a:pt x="141050" y="6628517"/>
                </a:lnTo>
                <a:cubicBezTo>
                  <a:pt x="249773" y="6653717"/>
                  <a:pt x="353079" y="6674971"/>
                  <a:pt x="449764" y="6691641"/>
                </a:cubicBezTo>
                <a:cubicBezTo>
                  <a:pt x="2000059" y="7008368"/>
                  <a:pt x="4899567" y="7246954"/>
                  <a:pt x="6340140" y="7236470"/>
                </a:cubicBezTo>
                <a:lnTo>
                  <a:pt x="6449348" y="7234241"/>
                </a:lnTo>
                <a:lnTo>
                  <a:pt x="6477253" y="7232295"/>
                </a:lnTo>
                <a:cubicBezTo>
                  <a:pt x="6782025" y="7209695"/>
                  <a:pt x="8453683" y="7066374"/>
                  <a:pt x="10334726" y="6525239"/>
                </a:cubicBezTo>
                <a:close/>
                <a:moveTo>
                  <a:pt x="18414653" y="0"/>
                </a:moveTo>
                <a:lnTo>
                  <a:pt x="18414653" y="181860"/>
                </a:lnTo>
                <a:lnTo>
                  <a:pt x="18304708" y="181861"/>
                </a:lnTo>
                <a:lnTo>
                  <a:pt x="18339529" y="127693"/>
                </a:lnTo>
                <a:cubicBezTo>
                  <a:pt x="18369597" y="78997"/>
                  <a:pt x="18394649" y="36304"/>
                  <a:pt x="1841465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0" name="任意多边形: 形状 39"/>
          <p:cNvSpPr/>
          <p:nvPr userDrawn="1"/>
        </p:nvSpPr>
        <p:spPr>
          <a:xfrm rot="19243815">
            <a:off x="3173718" y="3059284"/>
            <a:ext cx="10492751" cy="1231711"/>
          </a:xfrm>
          <a:custGeom>
            <a:avLst/>
            <a:gdLst>
              <a:gd name="connsiteX0" fmla="*/ 7549016 w 10492751"/>
              <a:gd name="connsiteY0" fmla="*/ 858011 h 1231711"/>
              <a:gd name="connsiteX1" fmla="*/ 7538229 w 10492751"/>
              <a:gd name="connsiteY1" fmla="*/ 852492 h 1231711"/>
              <a:gd name="connsiteX2" fmla="*/ 7504924 w 10492751"/>
              <a:gd name="connsiteY2" fmla="*/ 860665 h 1231711"/>
              <a:gd name="connsiteX3" fmla="*/ 10492751 w 10492751"/>
              <a:gd name="connsiteY3" fmla="*/ 158168 h 1231711"/>
              <a:gd name="connsiteX4" fmla="*/ 10063513 w 10492751"/>
              <a:gd name="connsiteY4" fmla="*/ 683160 h 1231711"/>
              <a:gd name="connsiteX5" fmla="*/ 9922322 w 10492751"/>
              <a:gd name="connsiteY5" fmla="*/ 706665 h 1231711"/>
              <a:gd name="connsiteX6" fmla="*/ 4005708 w 10492751"/>
              <a:gd name="connsiteY6" fmla="*/ 1219968 h 1231711"/>
              <a:gd name="connsiteX7" fmla="*/ 1142209 w 10492751"/>
              <a:gd name="connsiteY7" fmla="*/ 1099532 h 1231711"/>
              <a:gd name="connsiteX8" fmla="*/ 778685 w 10492751"/>
              <a:gd name="connsiteY8" fmla="*/ 1074327 h 1231711"/>
              <a:gd name="connsiteX9" fmla="*/ 0 w 10492751"/>
              <a:gd name="connsiteY9" fmla="*/ 437667 h 1231711"/>
              <a:gd name="connsiteX10" fmla="*/ 26257 w 10492751"/>
              <a:gd name="connsiteY10" fmla="*/ 442684 h 1231711"/>
              <a:gd name="connsiteX11" fmla="*/ 5610827 w 10492751"/>
              <a:gd name="connsiteY11" fmla="*/ 929084 h 1231711"/>
              <a:gd name="connsiteX12" fmla="*/ 5720036 w 10492751"/>
              <a:gd name="connsiteY12" fmla="*/ 926855 h 1231711"/>
              <a:gd name="connsiteX13" fmla="*/ 5747939 w 10492751"/>
              <a:gd name="connsiteY13" fmla="*/ 924909 h 1231711"/>
              <a:gd name="connsiteX14" fmla="*/ 10174850 w 10492751"/>
              <a:gd name="connsiteY14" fmla="*/ 43300 h 1231711"/>
              <a:gd name="connsiteX15" fmla="*/ 10299299 w 10492751"/>
              <a:gd name="connsiteY15" fmla="*/ 0 h 123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2751" h="1231711">
                <a:moveTo>
                  <a:pt x="7549016" y="858011"/>
                </a:moveTo>
                <a:lnTo>
                  <a:pt x="7538229" y="852492"/>
                </a:lnTo>
                <a:lnTo>
                  <a:pt x="7504924" y="860665"/>
                </a:lnTo>
                <a:close/>
                <a:moveTo>
                  <a:pt x="10492751" y="158168"/>
                </a:moveTo>
                <a:lnTo>
                  <a:pt x="10063513" y="683160"/>
                </a:lnTo>
                <a:lnTo>
                  <a:pt x="9922322" y="706665"/>
                </a:lnTo>
                <a:cubicBezTo>
                  <a:pt x="8487531" y="940333"/>
                  <a:pt x="5896439" y="1301465"/>
                  <a:pt x="4005708" y="1219968"/>
                </a:cubicBezTo>
                <a:cubicBezTo>
                  <a:pt x="2866604" y="1189407"/>
                  <a:pt x="1936522" y="1150381"/>
                  <a:pt x="1142209" y="1099532"/>
                </a:cubicBezTo>
                <a:lnTo>
                  <a:pt x="778685" y="1074327"/>
                </a:lnTo>
                <a:lnTo>
                  <a:pt x="0" y="437667"/>
                </a:lnTo>
                <a:lnTo>
                  <a:pt x="26257" y="442684"/>
                </a:lnTo>
                <a:cubicBezTo>
                  <a:pt x="1627486" y="729833"/>
                  <a:pt x="4260292" y="938913"/>
                  <a:pt x="5610827" y="929084"/>
                </a:cubicBezTo>
                <a:lnTo>
                  <a:pt x="5720036" y="926855"/>
                </a:lnTo>
                <a:lnTo>
                  <a:pt x="5747939" y="924909"/>
                </a:lnTo>
                <a:cubicBezTo>
                  <a:pt x="6083187" y="900048"/>
                  <a:pt x="8072371" y="729117"/>
                  <a:pt x="10174850" y="43300"/>
                </a:cubicBezTo>
                <a:lnTo>
                  <a:pt x="10299299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t="39749" r="19839" b="8501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7" name="任意多边形: 形状 6"/>
          <p:cNvSpPr/>
          <p:nvPr userDrawn="1"/>
        </p:nvSpPr>
        <p:spPr>
          <a:xfrm>
            <a:off x="-5885" y="1"/>
            <a:ext cx="12192000" cy="6052496"/>
          </a:xfrm>
          <a:custGeom>
            <a:avLst/>
            <a:gdLst>
              <a:gd name="connsiteX0" fmla="*/ 0 w 12192000"/>
              <a:gd name="connsiteY0" fmla="*/ 0 h 6524627"/>
              <a:gd name="connsiteX1" fmla="*/ 12192000 w 12192000"/>
              <a:gd name="connsiteY1" fmla="*/ 0 h 6524627"/>
              <a:gd name="connsiteX2" fmla="*/ 12192000 w 12192000"/>
              <a:gd name="connsiteY2" fmla="*/ 4938599 h 6524627"/>
              <a:gd name="connsiteX3" fmla="*/ 12174574 w 12192000"/>
              <a:gd name="connsiteY3" fmla="*/ 4946764 h 6524627"/>
              <a:gd name="connsiteX4" fmla="*/ 3727181 w 12192000"/>
              <a:gd name="connsiteY4" fmla="*/ 6458364 h 6524627"/>
              <a:gd name="connsiteX5" fmla="*/ 45804 w 12192000"/>
              <a:gd name="connsiteY5" fmla="*/ 5258807 h 6524627"/>
              <a:gd name="connsiteX6" fmla="*/ 0 w 12192000"/>
              <a:gd name="connsiteY6" fmla="*/ 5235988 h 6524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24627">
                <a:moveTo>
                  <a:pt x="0" y="0"/>
                </a:moveTo>
                <a:lnTo>
                  <a:pt x="12192000" y="0"/>
                </a:lnTo>
                <a:lnTo>
                  <a:pt x="12192000" y="4938599"/>
                </a:lnTo>
                <a:lnTo>
                  <a:pt x="12174574" y="4946764"/>
                </a:lnTo>
                <a:cubicBezTo>
                  <a:pt x="10119860" y="5872783"/>
                  <a:pt x="6081411" y="6780357"/>
                  <a:pt x="3727181" y="6458364"/>
                </a:cubicBezTo>
                <a:cubicBezTo>
                  <a:pt x="2595340" y="6303560"/>
                  <a:pt x="1280551" y="5855186"/>
                  <a:pt x="45804" y="5258807"/>
                </a:cubicBezTo>
                <a:lnTo>
                  <a:pt x="0" y="523598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个人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0" name="椭圆 19"/>
          <p:cNvSpPr/>
          <p:nvPr userDrawn="1"/>
        </p:nvSpPr>
        <p:spPr>
          <a:xfrm>
            <a:off x="1091391" y="1629694"/>
            <a:ext cx="3707318" cy="37073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1045757" y="1680760"/>
            <a:ext cx="3707318" cy="370731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0"/>
          </p:nvPr>
        </p:nvSpPr>
        <p:spPr>
          <a:xfrm>
            <a:off x="1024389" y="1637300"/>
            <a:ext cx="3679702" cy="3679702"/>
          </a:xfrm>
          <a:custGeom>
            <a:avLst/>
            <a:gdLst>
              <a:gd name="connsiteX0" fmla="*/ 1839851 w 3679702"/>
              <a:gd name="connsiteY0" fmla="*/ 0 h 3679702"/>
              <a:gd name="connsiteX1" fmla="*/ 3679702 w 3679702"/>
              <a:gd name="connsiteY1" fmla="*/ 1839851 h 3679702"/>
              <a:gd name="connsiteX2" fmla="*/ 1839851 w 3679702"/>
              <a:gd name="connsiteY2" fmla="*/ 3679702 h 3679702"/>
              <a:gd name="connsiteX3" fmla="*/ 0 w 3679702"/>
              <a:gd name="connsiteY3" fmla="*/ 1839851 h 3679702"/>
              <a:gd name="connsiteX4" fmla="*/ 1839851 w 3679702"/>
              <a:gd name="connsiteY4" fmla="*/ 0 h 3679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702" h="3679702">
                <a:moveTo>
                  <a:pt x="1839851" y="0"/>
                </a:moveTo>
                <a:cubicBezTo>
                  <a:pt x="2855973" y="0"/>
                  <a:pt x="3679702" y="823729"/>
                  <a:pt x="3679702" y="1839851"/>
                </a:cubicBezTo>
                <a:cubicBezTo>
                  <a:pt x="3679702" y="2855973"/>
                  <a:pt x="2855973" y="3679702"/>
                  <a:pt x="1839851" y="3679702"/>
                </a:cubicBezTo>
                <a:cubicBezTo>
                  <a:pt x="823729" y="3679702"/>
                  <a:pt x="0" y="2855973"/>
                  <a:pt x="0" y="1839851"/>
                </a:cubicBezTo>
                <a:cubicBezTo>
                  <a:pt x="0" y="823729"/>
                  <a:pt x="823729" y="0"/>
                  <a:pt x="18398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-717550" y="1824773"/>
            <a:ext cx="13627100" cy="1198651"/>
            <a:chOff x="-25400" y="1824773"/>
            <a:chExt cx="13627100" cy="1198651"/>
          </a:xfrm>
        </p:grpSpPr>
        <p:sp>
          <p:nvSpPr>
            <p:cNvPr id="23" name="任意多边形: 形状 22"/>
            <p:cNvSpPr/>
            <p:nvPr/>
          </p:nvSpPr>
          <p:spPr>
            <a:xfrm>
              <a:off x="-25400" y="1968379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 flipH="1">
              <a:off x="-25400" y="1824773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椭圆 25"/>
          <p:cNvSpPr/>
          <p:nvPr userDrawn="1"/>
        </p:nvSpPr>
        <p:spPr>
          <a:xfrm>
            <a:off x="1439811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/>
        </p:nvSpPr>
        <p:spPr>
          <a:xfrm>
            <a:off x="1413228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 userDrawn="1"/>
        </p:nvSpPr>
        <p:spPr>
          <a:xfrm>
            <a:off x="5063285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 userDrawn="1"/>
        </p:nvSpPr>
        <p:spPr>
          <a:xfrm>
            <a:off x="5036702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 userDrawn="1"/>
        </p:nvSpPr>
        <p:spPr>
          <a:xfrm>
            <a:off x="8625398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 userDrawn="1"/>
        </p:nvSpPr>
        <p:spPr>
          <a:xfrm>
            <a:off x="8598815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图片占位符 34"/>
          <p:cNvSpPr>
            <a:spLocks noGrp="1"/>
          </p:cNvSpPr>
          <p:nvPr>
            <p:ph type="pic" sz="quarter" idx="10"/>
          </p:nvPr>
        </p:nvSpPr>
        <p:spPr>
          <a:xfrm>
            <a:off x="1400781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6" name="图片占位符 35"/>
          <p:cNvSpPr>
            <a:spLocks noGrp="1"/>
          </p:cNvSpPr>
          <p:nvPr>
            <p:ph type="pic" sz="quarter" idx="11"/>
          </p:nvPr>
        </p:nvSpPr>
        <p:spPr>
          <a:xfrm>
            <a:off x="5024255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/>
          <p:cNvSpPr>
            <a:spLocks noGrp="1"/>
          </p:cNvSpPr>
          <p:nvPr>
            <p:ph type="pic" sz="quarter" idx="12"/>
          </p:nvPr>
        </p:nvSpPr>
        <p:spPr>
          <a:xfrm>
            <a:off x="8586368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849313" y="1100138"/>
            <a:ext cx="4329112" cy="504983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482600" y="1173163"/>
            <a:ext cx="11226800" cy="223043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image" Target="../media/image4.jpeg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雪花, 户外, 自然, 天空&#10;&#10;描述已自动生成"/>
          <p:cNvPicPr>
            <a:picLocks noChangeAspect="1"/>
          </p:cNvPicPr>
          <p:nvPr userDrawn="1"/>
        </p:nvPicPr>
        <p:blipFill>
          <a:blip r:embed="rId17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内容占位符 21"/>
          <p:cNvSpPr>
            <a:spLocks noGrp="1"/>
          </p:cNvSpPr>
          <p:nvPr>
            <p:ph sz="quarter" idx="13"/>
          </p:nvPr>
        </p:nvSpPr>
        <p:spPr>
          <a:xfrm>
            <a:off x="4531360" y="3974367"/>
            <a:ext cx="3129280" cy="838835"/>
          </a:xfrm>
        </p:spPr>
        <p:txBody>
          <a:bodyPr/>
          <a:lstStyle/>
          <a:p>
            <a:r>
              <a:rPr lang="zh-CN" altLang="en-US" dirty="0"/>
              <a:t>转正</a:t>
            </a:r>
            <a:r>
              <a:rPr lang="zh-CN" altLang="en-US" dirty="0"/>
              <a:t>汇报</a:t>
            </a:r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5454973" y="5064979"/>
            <a:ext cx="1272218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200" b="1" spc="600" dirty="0">
                <a:solidFill>
                  <a:schemeClr val="tx2">
                    <a:lumMod val="50000"/>
                  </a:schemeClr>
                </a:solidFill>
              </a:rPr>
              <a:t>蒲照</a:t>
            </a:r>
            <a:r>
              <a:rPr lang="zh-CN" altLang="en-US" sz="2200" b="1" spc="600" dirty="0">
                <a:solidFill>
                  <a:schemeClr val="tx2">
                    <a:lumMod val="50000"/>
                  </a:schemeClr>
                </a:solidFill>
              </a:rPr>
              <a:t>寰</a:t>
            </a:r>
            <a:endParaRPr lang="zh-CN" altLang="en-US" sz="2200" b="1" spc="600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096000" y="5676182"/>
            <a:ext cx="0" cy="63817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占位符 36" descr="图片包含 天空, 户外, 建筑物, 城市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3" b="27413"/>
          <a:stretch>
            <a:fillRect/>
          </a:stretch>
        </p:blipFill>
        <p:spPr>
          <a:xfrm>
            <a:off x="1" y="0"/>
            <a:ext cx="12182475" cy="3130826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椭圆 34"/>
          <p:cNvSpPr/>
          <p:nvPr/>
        </p:nvSpPr>
        <p:spPr>
          <a:xfrm>
            <a:off x="7220482" y="1676174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210713" y="1672446"/>
            <a:ext cx="175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2800" b="1" spc="300" dirty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220482" y="3105995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210713" y="3104763"/>
            <a:ext cx="175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z="2800" b="1" spc="300" dirty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占位符 21" descr="图片包含 树, 草, 户外, 建筑物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2" r="29362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43656" y="1312224"/>
            <a:ext cx="1580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gradFill>
                  <a:gsLst>
                    <a:gs pos="86000">
                      <a:schemeClr val="accent1">
                        <a:lumMod val="20000"/>
                        <a:lumOff val="80000"/>
                      </a:schemeClr>
                    </a:gs>
                    <a:gs pos="50000">
                      <a:schemeClr val="accent1">
                        <a:lumMod val="40000"/>
                        <a:lumOff val="60000"/>
                      </a:schemeClr>
                    </a:gs>
                    <a:gs pos="0">
                      <a:schemeClr val="accent1"/>
                    </a:gs>
                  </a:gsLst>
                  <a:lin ang="5400000" scaled="0"/>
                </a:gradFill>
              </a:rPr>
              <a:t>01</a:t>
            </a:r>
            <a:endParaRPr lang="zh-CN" altLang="en-US" sz="8000" b="1" dirty="0">
              <a:gradFill>
                <a:gsLst>
                  <a:gs pos="86000">
                    <a:schemeClr val="accent1">
                      <a:lumMod val="20000"/>
                      <a:lumOff val="80000"/>
                    </a:schemeClr>
                  </a:gs>
                  <a:gs pos="50000">
                    <a:schemeClr val="accent1">
                      <a:lumMod val="40000"/>
                      <a:lumOff val="6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4522" y="2635663"/>
            <a:ext cx="2773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 b="1" spc="3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4800" dirty="0">
                <a:solidFill>
                  <a:schemeClr val="accent1"/>
                </a:solidFill>
              </a:rPr>
              <a:t>工作</a:t>
            </a:r>
            <a:r>
              <a:rPr lang="zh-CN" altLang="en-US" sz="4800" dirty="0">
                <a:solidFill>
                  <a:schemeClr val="accent1"/>
                </a:solidFill>
              </a:rPr>
              <a:t>感受</a:t>
            </a:r>
            <a:endParaRPr lang="zh-CN" altLang="en-US" sz="4800" dirty="0">
              <a:solidFill>
                <a:schemeClr val="accent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66084" y="4437743"/>
            <a:ext cx="3370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占位符 11" descr="图片包含 户外, 山, 天空, 自然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6" r="15756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1820" y="347069"/>
            <a:ext cx="7282912" cy="478155"/>
          </a:xfrm>
        </p:spPr>
        <p:txBody>
          <a:bodyPr/>
          <a:p>
            <a:r>
              <a:rPr lang="zh-CN" altLang="en-US"/>
              <a:t>工作</a:t>
            </a:r>
            <a:r>
              <a:rPr lang="zh-CN" altLang="en-US"/>
              <a:t>感受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05435" y="1309370"/>
            <a:ext cx="113169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50000"/>
              </a:lnSpc>
            </a:pPr>
            <a:r>
              <a:rPr lang="zh-CN" altLang="en-US"/>
              <a:t>来</a:t>
            </a:r>
            <a:r>
              <a:rPr lang="en-US" altLang="zh-CN"/>
              <a:t>Bim</a:t>
            </a:r>
            <a:r>
              <a:rPr lang="zh-CN" altLang="en-US"/>
              <a:t>部门的这段时间，在我的导师高工和各位前辈的悉心指导下完成了一些任务</a:t>
            </a:r>
            <a:r>
              <a:rPr lang="en-US" altLang="zh-CN"/>
              <a:t>(</a:t>
            </a:r>
            <a:r>
              <a:rPr lang="zh-CN" altLang="en-US"/>
              <a:t>日照外轮廓</a:t>
            </a:r>
            <a:r>
              <a:rPr lang="en-US" altLang="zh-CN"/>
              <a:t>,python</a:t>
            </a:r>
            <a:r>
              <a:rPr lang="zh-CN" altLang="en-US"/>
              <a:t>接口导出等</a:t>
            </a:r>
            <a:r>
              <a:rPr lang="en-US" altLang="zh-CN"/>
              <a:t>)</a:t>
            </a:r>
            <a:r>
              <a:rPr lang="zh-CN" altLang="en-US"/>
              <a:t>，通过这段时间的工作和学习，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43656" y="1312224"/>
            <a:ext cx="15806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gradFill>
                  <a:gsLst>
                    <a:gs pos="86000">
                      <a:schemeClr val="accent1">
                        <a:lumMod val="20000"/>
                        <a:lumOff val="80000"/>
                      </a:schemeClr>
                    </a:gs>
                    <a:gs pos="50000">
                      <a:schemeClr val="accent1">
                        <a:lumMod val="40000"/>
                        <a:lumOff val="60000"/>
                      </a:schemeClr>
                    </a:gs>
                    <a:gs pos="0">
                      <a:schemeClr val="accent1"/>
                    </a:gs>
                  </a:gsLst>
                  <a:lin ang="5400000" scaled="0"/>
                </a:gradFill>
              </a:rPr>
              <a:t>02</a:t>
            </a:r>
            <a:endParaRPr lang="zh-CN" altLang="en-US" sz="8000" b="1" dirty="0">
              <a:gradFill>
                <a:gsLst>
                  <a:gs pos="86000">
                    <a:schemeClr val="accent1">
                      <a:lumMod val="20000"/>
                      <a:lumOff val="80000"/>
                    </a:schemeClr>
                  </a:gs>
                  <a:gs pos="50000">
                    <a:schemeClr val="accent1">
                      <a:lumMod val="40000"/>
                      <a:lumOff val="6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4522" y="2635663"/>
            <a:ext cx="2773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 b="1" spc="3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4800" dirty="0">
                <a:solidFill>
                  <a:schemeClr val="accent1"/>
                </a:solidFill>
              </a:rPr>
              <a:t>未来</a:t>
            </a:r>
            <a:r>
              <a:rPr lang="zh-CN" altLang="en-US" sz="4800" dirty="0">
                <a:solidFill>
                  <a:schemeClr val="accent1"/>
                </a:solidFill>
              </a:rPr>
              <a:t>规划</a:t>
            </a:r>
            <a:endParaRPr lang="zh-CN" altLang="en-US" sz="4800" dirty="0">
              <a:solidFill>
                <a:schemeClr val="accent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66084" y="4437743"/>
            <a:ext cx="3370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占位符 11" descr="图片包含 户外, 山, 天空, 自然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6" r="15756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4455795" y="469519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1820" y="347069"/>
            <a:ext cx="7282912" cy="478155"/>
          </a:xfrm>
        </p:spPr>
        <p:txBody>
          <a:bodyPr/>
          <a:p>
            <a:r>
              <a:rPr lang="zh-CN" altLang="en-US"/>
              <a:t>未来</a:t>
            </a:r>
            <a:r>
              <a:rPr lang="zh-CN" altLang="en-US"/>
              <a:t>规划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片包含 天空, 户外, 建筑物, 城市&#10;&#10;描述已自动生成"/>
          <p:cNvPicPr>
            <a:picLocks noChangeAspect="1"/>
          </p:cNvPicPr>
          <p:nvPr/>
        </p:nvPicPr>
        <p:blipFill>
          <a:blip r:embed="rId1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10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25" name="任意多边形: 形状 24"/>
          <p:cNvSpPr/>
          <p:nvPr/>
        </p:nvSpPr>
        <p:spPr>
          <a:xfrm>
            <a:off x="5885" y="0"/>
            <a:ext cx="12186115" cy="5991217"/>
          </a:xfrm>
          <a:custGeom>
            <a:avLst/>
            <a:gdLst>
              <a:gd name="connsiteX0" fmla="*/ 0 w 12186115"/>
              <a:gd name="connsiteY0" fmla="*/ 0 h 5991217"/>
              <a:gd name="connsiteX1" fmla="*/ 12186115 w 12186115"/>
              <a:gd name="connsiteY1" fmla="*/ 0 h 5991217"/>
              <a:gd name="connsiteX2" fmla="*/ 12186115 w 12186115"/>
              <a:gd name="connsiteY2" fmla="*/ 3702494 h 5991217"/>
              <a:gd name="connsiteX3" fmla="*/ 12171271 w 12186115"/>
              <a:gd name="connsiteY3" fmla="*/ 3716684 h 5991217"/>
              <a:gd name="connsiteX4" fmla="*/ 11173463 w 12186115"/>
              <a:gd name="connsiteY4" fmla="*/ 4586996 h 5991217"/>
              <a:gd name="connsiteX5" fmla="*/ 10036359 w 12186115"/>
              <a:gd name="connsiteY5" fmla="*/ 5183037 h 5991217"/>
              <a:gd name="connsiteX6" fmla="*/ 9889696 w 12186115"/>
              <a:gd name="connsiteY6" fmla="*/ 5241136 h 5991217"/>
              <a:gd name="connsiteX7" fmla="*/ 9495671 w 12186115"/>
              <a:gd name="connsiteY7" fmla="*/ 5378233 h 5991217"/>
              <a:gd name="connsiteX8" fmla="*/ 6433289 w 12186115"/>
              <a:gd name="connsiteY8" fmla="*/ 5988099 h 5991217"/>
              <a:gd name="connsiteX9" fmla="*/ 6413985 w 12186115"/>
              <a:gd name="connsiteY9" fmla="*/ 5989445 h 5991217"/>
              <a:gd name="connsiteX10" fmla="*/ 6338440 w 12186115"/>
              <a:gd name="connsiteY10" fmla="*/ 5990987 h 5991217"/>
              <a:gd name="connsiteX11" fmla="*/ 2263684 w 12186115"/>
              <a:gd name="connsiteY11" fmla="*/ 5614093 h 5991217"/>
              <a:gd name="connsiteX12" fmla="*/ 205934 w 12186115"/>
              <a:gd name="connsiteY12" fmla="*/ 4954485 h 5991217"/>
              <a:gd name="connsiteX13" fmla="*/ 0 w 12186115"/>
              <a:gd name="connsiteY13" fmla="*/ 4872758 h 599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6115" h="5991217">
                <a:moveTo>
                  <a:pt x="0" y="0"/>
                </a:moveTo>
                <a:lnTo>
                  <a:pt x="12186115" y="0"/>
                </a:lnTo>
                <a:lnTo>
                  <a:pt x="12186115" y="3702494"/>
                </a:lnTo>
                <a:lnTo>
                  <a:pt x="12171271" y="3716684"/>
                </a:lnTo>
                <a:cubicBezTo>
                  <a:pt x="11867570" y="4000806"/>
                  <a:pt x="11534787" y="4293325"/>
                  <a:pt x="11173463" y="4586996"/>
                </a:cubicBezTo>
                <a:cubicBezTo>
                  <a:pt x="10817425" y="4819070"/>
                  <a:pt x="10431184" y="5016025"/>
                  <a:pt x="10036359" y="5183037"/>
                </a:cubicBezTo>
                <a:lnTo>
                  <a:pt x="9889696" y="5241136"/>
                </a:lnTo>
                <a:lnTo>
                  <a:pt x="9495671" y="5378233"/>
                </a:lnTo>
                <a:cubicBezTo>
                  <a:pt x="8041250" y="5852657"/>
                  <a:pt x="6665204" y="5970901"/>
                  <a:pt x="6433289" y="5988099"/>
                </a:cubicBezTo>
                <a:lnTo>
                  <a:pt x="6413985" y="5989445"/>
                </a:lnTo>
                <a:lnTo>
                  <a:pt x="6338440" y="5990987"/>
                </a:lnTo>
                <a:cubicBezTo>
                  <a:pt x="5341902" y="5998239"/>
                  <a:pt x="3336124" y="5833194"/>
                  <a:pt x="2263684" y="5614093"/>
                </a:cubicBezTo>
                <a:cubicBezTo>
                  <a:pt x="1728618" y="5521840"/>
                  <a:pt x="900393" y="5226631"/>
                  <a:pt x="205934" y="4954485"/>
                </a:cubicBezTo>
                <a:lnTo>
                  <a:pt x="0" y="487275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9" name="任意多边形: 形状 28"/>
          <p:cNvSpPr/>
          <p:nvPr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5881214" y="3589518"/>
            <a:ext cx="4295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2444750" y="2924653"/>
            <a:ext cx="718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WATCHING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44363" y="1484529"/>
            <a:ext cx="770327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spc="600" dirty="0">
                <a:solidFill>
                  <a:schemeClr val="accent1"/>
                </a:solidFill>
                <a:latin typeface="+mn-ea"/>
              </a:rPr>
              <a:t>感谢观看</a:t>
            </a:r>
            <a:endParaRPr lang="zh-CN" altLang="en-US" sz="8800" b="1" spc="6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zU0NmJjMzhhNzgzM2I3ZmYwYTNjM2U1ZjRjYTUyNWMifQ=="/>
</p:tagLst>
</file>

<file path=ppt/theme/theme1.xml><?xml version="1.0" encoding="utf-8"?>
<a:theme xmlns:a="http://schemas.openxmlformats.org/drawingml/2006/main" name="Office 主题​​">
  <a:themeElements>
    <a:clrScheme name="佛山科技技术学院配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3240"/>
      </a:accent1>
      <a:accent2>
        <a:srgbClr val="FFA45D"/>
      </a:accent2>
      <a:accent3>
        <a:srgbClr val="FBC57B"/>
      </a:accent3>
      <a:accent4>
        <a:srgbClr val="91B4CC"/>
      </a:accent4>
      <a:accent5>
        <a:srgbClr val="95D6D5"/>
      </a:accent5>
      <a:accent6>
        <a:srgbClr val="F5F481"/>
      </a:accent6>
      <a:hlink>
        <a:srgbClr val="55CDF3"/>
      </a:hlink>
      <a:folHlink>
        <a:srgbClr val="954F72"/>
      </a:folHlink>
    </a:clrScheme>
    <a:fontScheme name="佛山科学技术学院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</Words>
  <Application>WPS 演示</Application>
  <PresentationFormat>宽屏</PresentationFormat>
  <Paragraphs>37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7" baseType="lpstr">
      <vt:lpstr>Arial</vt:lpstr>
      <vt:lpstr>宋体</vt:lpstr>
      <vt:lpstr>Wingdings</vt:lpstr>
      <vt:lpstr>等线</vt:lpstr>
      <vt:lpstr>微软雅黑</vt:lpstr>
      <vt:lpstr>Segoe UI Light</vt:lpstr>
      <vt:lpstr>Century Gothic</vt:lpstr>
      <vt:lpstr>Segoe UI Light</vt:lpstr>
      <vt:lpstr>DIN</vt:lpstr>
      <vt:lpstr>方正兰亭细黑_GBK</vt:lpstr>
      <vt:lpstr>Arial</vt:lpstr>
      <vt:lpstr>微软雅黑 Light</vt:lpstr>
      <vt:lpstr>汉仪旗黑-55S</vt:lpstr>
      <vt:lpstr>黑体</vt:lpstr>
      <vt:lpstr>Impact</vt:lpstr>
      <vt:lpstr>Arial Unicode MS</vt:lpstr>
      <vt:lpstr>苹方 常规</vt:lpstr>
      <vt:lpstr>Segoe Print</vt:lpstr>
      <vt:lpstr>Office 主题​​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@</cp:lastModifiedBy>
  <cp:revision>167</cp:revision>
  <dcterms:created xsi:type="dcterms:W3CDTF">2019-03-13T14:32:00Z</dcterms:created>
  <dcterms:modified xsi:type="dcterms:W3CDTF">2022-10-12T15:28:38Z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1EE726D271EF49799621C39F82318B02</vt:lpwstr>
  </property>
  <property fmtid="{D5CDD505-2E9C-101B-9397-08002B2CF9AE}" pid="3" name="KSOProductBuildVer">
    <vt:lpwstr>2052-11.1.0.12358</vt:lpwstr>
  </property>
</Properties>
</file>

<file path=docProps/thumbnail.jpeg>
</file>